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60" r:id="rId6"/>
    <p:sldId id="259" r:id="rId7"/>
    <p:sldId id="270" r:id="rId8"/>
    <p:sldId id="267" r:id="rId9"/>
    <p:sldId id="268" r:id="rId10"/>
    <p:sldId id="269" r:id="rId11"/>
    <p:sldId id="266" r:id="rId12"/>
    <p:sldId id="273" r:id="rId13"/>
    <p:sldId id="272" r:id="rId14"/>
    <p:sldId id="261" r:id="rId15"/>
    <p:sldId id="262" r:id="rId16"/>
    <p:sldId id="263" r:id="rId17"/>
    <p:sldId id="265" r:id="rId18"/>
    <p:sldId id="264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27/04/2023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DEMO</a:t>
            </a:r>
            <a:r>
              <a:rPr lang="fr-BE" dirty="0"/>
              <a:t>: Postman, Hoppscotch.io &amp; Thunder Client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NOT TO FORGET: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Autohotkey</a:t>
            </a:r>
            <a:r>
              <a:rPr lang="fr-BE" dirty="0"/>
              <a:t> scripts for Chrome &amp; JWT helpers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JWT: jwt.io, base64decode &amp; </a:t>
            </a:r>
            <a:r>
              <a:rPr lang="fr-BE" dirty="0" err="1"/>
              <a:t>Autohotkey</a:t>
            </a:r>
            <a:endParaRPr lang="fr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94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 err="1"/>
              <a:t>Overview</a:t>
            </a:r>
            <a:r>
              <a:rPr lang="fr-BE" dirty="0"/>
              <a:t> of the HTML, CSS </a:t>
            </a:r>
            <a:r>
              <a:rPr lang="fr-BE" dirty="0" err="1"/>
              <a:t>etc</a:t>
            </a:r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Console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Not all </a:t>
            </a:r>
            <a:r>
              <a:rPr lang="fr-BE" dirty="0" err="1"/>
              <a:t>errrors</a:t>
            </a:r>
            <a:r>
              <a:rPr lang="fr-BE" dirty="0"/>
              <a:t>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shown</a:t>
            </a:r>
            <a:r>
              <a:rPr lang="fr-BE" dirty="0"/>
              <a:t> in the UI, but all </a:t>
            </a:r>
            <a:r>
              <a:rPr lang="fr-BE" dirty="0" err="1"/>
              <a:t>errors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do end up in the console. </a:t>
            </a:r>
            <a:r>
              <a:rPr lang="fr-BE" dirty="0" err="1"/>
              <a:t>It’s</a:t>
            </a:r>
            <a:r>
              <a:rPr lang="fr-BE" dirty="0"/>
              <a:t> a good </a:t>
            </a:r>
            <a:r>
              <a:rPr lang="fr-BE" dirty="0" err="1"/>
              <a:t>idea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bug for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shows up </a:t>
            </a:r>
            <a:r>
              <a:rPr lang="fr-BE" dirty="0" err="1"/>
              <a:t>there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if the application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seem</a:t>
            </a:r>
            <a:r>
              <a:rPr lang="fr-BE" dirty="0"/>
              <a:t> to </a:t>
            </a:r>
            <a:r>
              <a:rPr lang="fr-BE" dirty="0" err="1"/>
              <a:t>behave</a:t>
            </a:r>
            <a:r>
              <a:rPr lang="fr-BE" dirty="0"/>
              <a:t> as </a:t>
            </a:r>
            <a:r>
              <a:rPr lang="fr-BE" dirty="0" err="1"/>
              <a:t>expected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Network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Our focus for </a:t>
            </a:r>
            <a:r>
              <a:rPr lang="fr-BE" dirty="0" err="1"/>
              <a:t>today</a:t>
            </a:r>
            <a:r>
              <a:rPr lang="fr-BE" dirty="0"/>
              <a:t>. </a:t>
            </a:r>
            <a:r>
              <a:rPr lang="fr-BE" dirty="0" err="1"/>
              <a:t>Listen</a:t>
            </a:r>
            <a:r>
              <a:rPr lang="fr-BE" dirty="0"/>
              <a:t> in on the communication </a:t>
            </a:r>
            <a:r>
              <a:rPr lang="fr-BE" dirty="0" err="1"/>
              <a:t>with</a:t>
            </a:r>
            <a:r>
              <a:rPr lang="fr-BE" dirty="0"/>
              <a:t> the backend.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Application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Cookies &amp; </a:t>
            </a:r>
            <a:r>
              <a:rPr lang="fr-BE" dirty="0" err="1"/>
              <a:t>stuff</a:t>
            </a:r>
            <a:r>
              <a:rPr lang="fr-BE" dirty="0"/>
              <a:t>. This </a:t>
            </a:r>
            <a:r>
              <a:rPr lang="fr-BE" dirty="0" err="1"/>
              <a:t>is</a:t>
            </a:r>
            <a:r>
              <a:rPr lang="fr-BE" dirty="0"/>
              <a:t> important </a:t>
            </a:r>
            <a:r>
              <a:rPr lang="fr-BE" dirty="0" err="1"/>
              <a:t>today</a:t>
            </a:r>
            <a:r>
              <a:rPr lang="fr-BE" dirty="0"/>
              <a:t> </a:t>
            </a:r>
            <a:r>
              <a:rPr lang="fr-BE" dirty="0" err="1"/>
              <a:t>because</a:t>
            </a:r>
            <a:r>
              <a:rPr lang="fr-BE" dirty="0"/>
              <a:t> the JWT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stored</a:t>
            </a:r>
            <a:r>
              <a:rPr lang="fr-BE" dirty="0"/>
              <a:t> in Application &gt; Storage &gt; Session Storage.</a:t>
            </a:r>
          </a:p>
          <a:p>
            <a:pPr algn="l"/>
            <a:endParaRPr lang="fr-BE" dirty="0"/>
          </a:p>
          <a:p>
            <a:pPr algn="l"/>
            <a:r>
              <a:rPr lang="fr-BE" b="1" dirty="0" err="1"/>
              <a:t>Redux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plugin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the Chrome Web Store. (https://chrome.google.com/webstore/detail/redux-devtools/lmhkpmbekcpmknklioeibfkpmmfibljd?hl=en)</a:t>
            </a:r>
          </a:p>
          <a:p>
            <a:pPr algn="l"/>
            <a:r>
              <a:rPr lang="fr-BE" dirty="0"/>
              <a:t>It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 if the </a:t>
            </a:r>
            <a:r>
              <a:rPr lang="fr-BE" dirty="0" err="1"/>
              <a:t>developers</a:t>
            </a:r>
            <a:r>
              <a:rPr lang="fr-BE" dirty="0"/>
              <a:t> have </a:t>
            </a:r>
            <a:r>
              <a:rPr lang="fr-BE" dirty="0" err="1"/>
              <a:t>used</a:t>
            </a:r>
            <a:r>
              <a:rPr lang="fr-BE" dirty="0"/>
              <a:t> </a:t>
            </a:r>
            <a:r>
              <a:rPr lang="fr-BE" dirty="0" err="1"/>
              <a:t>Redux</a:t>
            </a:r>
            <a:r>
              <a:rPr lang="fr-BE" dirty="0"/>
              <a:t> – if the frontend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Angular</a:t>
            </a:r>
            <a:r>
              <a:rPr lang="fr-BE" dirty="0"/>
              <a:t> or </a:t>
            </a:r>
            <a:r>
              <a:rPr lang="fr-BE" dirty="0" err="1"/>
              <a:t>React</a:t>
            </a:r>
            <a:r>
              <a:rPr lang="fr-BE" dirty="0"/>
              <a:t>, chances are </a:t>
            </a:r>
            <a:r>
              <a:rPr lang="fr-BE" dirty="0" err="1"/>
              <a:t>they</a:t>
            </a:r>
            <a:r>
              <a:rPr lang="fr-BE" dirty="0"/>
              <a:t> have.</a:t>
            </a:r>
          </a:p>
          <a:p>
            <a:pPr algn="l"/>
            <a:r>
              <a:rPr lang="fr-BE" dirty="0"/>
              <a:t>For </a:t>
            </a:r>
            <a:r>
              <a:rPr lang="fr-BE" dirty="0" err="1"/>
              <a:t>some</a:t>
            </a:r>
            <a:r>
              <a:rPr lang="fr-BE" dirty="0"/>
              <a:t> cases,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an alternative for </a:t>
            </a:r>
            <a:r>
              <a:rPr lang="fr-BE" dirty="0" err="1"/>
              <a:t>doing</a:t>
            </a:r>
            <a:r>
              <a:rPr lang="fr-BE" dirty="0"/>
              <a:t> a SQL </a:t>
            </a:r>
            <a:r>
              <a:rPr lang="fr-BE" dirty="0" err="1"/>
              <a:t>query</a:t>
            </a:r>
            <a:r>
              <a:rPr lang="fr-BE" dirty="0"/>
              <a:t>. Check the </a:t>
            </a:r>
            <a:r>
              <a:rPr lang="fr-BE" dirty="0" err="1"/>
              <a:t>current</a:t>
            </a:r>
            <a:r>
              <a:rPr lang="fr-BE" dirty="0"/>
              <a:t> application state.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2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DevTools</a:t>
            </a:r>
            <a:r>
              <a:rPr lang="fr-B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fr-BE" b="0" dirty="0"/>
              <a:t>Docking </a:t>
            </a:r>
            <a:r>
              <a:rPr lang="fr-BE" b="0" dirty="0" err="1"/>
              <a:t>possibilities</a:t>
            </a:r>
            <a:endParaRPr lang="fr-BE" b="0" dirty="0"/>
          </a:p>
          <a:p>
            <a:pPr marL="171450" indent="-171450">
              <a:buFontTx/>
              <a:buChar char="-"/>
            </a:pPr>
            <a:r>
              <a:rPr lang="fr-BE" b="0" dirty="0" err="1"/>
              <a:t>Device</a:t>
            </a:r>
            <a:r>
              <a:rPr lang="fr-BE" b="0" dirty="0"/>
              <a:t> </a:t>
            </a:r>
            <a:r>
              <a:rPr lang="fr-BE" b="0" dirty="0" err="1"/>
              <a:t>Toolbar</a:t>
            </a:r>
            <a:r>
              <a:rPr lang="fr-BE" b="0" dirty="0"/>
              <a:t> (dimensions &amp; </a:t>
            </a:r>
            <a:r>
              <a:rPr lang="fr-BE" b="0" dirty="0" err="1"/>
              <a:t>throttling</a:t>
            </a:r>
            <a:r>
              <a:rPr lang="fr-BE" b="0" dirty="0"/>
              <a:t>)</a:t>
            </a:r>
          </a:p>
          <a:p>
            <a:endParaRPr lang="fr-BE" dirty="0"/>
          </a:p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/>
              <a:t>In the regex session one of the </a:t>
            </a:r>
            <a:r>
              <a:rPr lang="fr-BE" dirty="0" err="1"/>
              <a:t>exercises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extracting</a:t>
            </a:r>
            <a:r>
              <a:rPr lang="fr-BE" dirty="0"/>
              <a:t> the data </a:t>
            </a:r>
            <a:r>
              <a:rPr lang="fr-BE" dirty="0" err="1"/>
              <a:t>from</a:t>
            </a:r>
            <a:r>
              <a:rPr lang="fr-BE" dirty="0"/>
              <a:t> a table </a:t>
            </a:r>
            <a:r>
              <a:rPr lang="fr-BE" dirty="0" err="1"/>
              <a:t>from</a:t>
            </a:r>
            <a:r>
              <a:rPr lang="fr-BE" dirty="0"/>
              <a:t> a </a:t>
            </a:r>
            <a:r>
              <a:rPr lang="fr-BE" dirty="0" err="1"/>
              <a:t>Wikipedia</a:t>
            </a:r>
            <a:r>
              <a:rPr lang="fr-BE" dirty="0"/>
              <a:t> page – to copy the table (https://en.wikipedia.org/wiki/Regular_expression#POSIX_basic_and_extended)</a:t>
            </a:r>
          </a:p>
          <a:p>
            <a:pPr algn="l"/>
            <a:r>
              <a:rPr lang="fr-BE" dirty="0" err="1"/>
              <a:t>During</a:t>
            </a:r>
            <a:r>
              <a:rPr lang="fr-BE" dirty="0"/>
              <a:t> the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bootcamp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tab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become</a:t>
            </a:r>
            <a:r>
              <a:rPr lang="fr-BE" dirty="0"/>
              <a:t> Portal </a:t>
            </a:r>
            <a:r>
              <a:rPr lang="fr-BE" dirty="0" err="1"/>
              <a:t>Administrator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!! DEMO ENDS WHEN:</a:t>
            </a:r>
          </a:p>
          <a:p>
            <a:pPr algn="l"/>
            <a:r>
              <a:rPr lang="fr-BE" dirty="0"/>
              <a:t>As </a:t>
            </a:r>
            <a:r>
              <a:rPr lang="fr-BE" dirty="0" err="1"/>
              <a:t>soon</a:t>
            </a:r>
            <a:r>
              <a:rPr lang="fr-BE" dirty="0"/>
              <a:t> as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to expand a </a:t>
            </a:r>
            <a:r>
              <a:rPr lang="fr-BE" dirty="0" err="1"/>
              <a:t>little</a:t>
            </a:r>
            <a:r>
              <a:rPr lang="fr-BE" dirty="0"/>
              <a:t> on the http Methods &amp; </a:t>
            </a:r>
            <a:r>
              <a:rPr lang="fr-BE" dirty="0" err="1"/>
              <a:t>Response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 Codes</a:t>
            </a:r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488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April </a:t>
            </a:r>
            <a:r>
              <a:rPr lang="fr-BE" dirty="0" err="1"/>
              <a:t>Fools</a:t>
            </a:r>
            <a:r>
              <a:rPr lang="fr-BE" dirty="0"/>
              <a:t>’ joke in 1998 &amp; 2014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69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9.svg"/><Relationship Id="rId5" Type="http://schemas.openxmlformats.org/officeDocument/2006/relationships/image" Target="../media/image17.sv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hyperlink" Target="https://hoppscotch.io/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12.png"/><Relationship Id="rId4" Type="http://schemas.openxmlformats.org/officeDocument/2006/relationships/image" Target="../media/image51.sv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57.jpeg"/><Relationship Id="rId10" Type="http://schemas.openxmlformats.org/officeDocument/2006/relationships/image" Target="../media/image61.sv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JWT</a:t>
            </a:r>
            <a:br>
              <a:rPr lang="en-US" sz="8069" dirty="0">
                <a:solidFill>
                  <a:srgbClr val="FFFFFF"/>
                </a:solidFill>
                <a:latin typeface="Open Sans Bold"/>
              </a:rPr>
            </a:br>
            <a:r>
              <a:rPr lang="en-US" sz="8069" dirty="0">
                <a:solidFill>
                  <a:srgbClr val="FFFFFF"/>
                </a:solidFill>
                <a:latin typeface="Open Sans Bold"/>
              </a:rPr>
              <a:t> 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 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57FEA-97A5-8829-C5DA-5540D4C5C37A}"/>
              </a:ext>
            </a:extLst>
          </p:cNvPr>
          <p:cNvSpPr/>
          <p:nvPr/>
        </p:nvSpPr>
        <p:spPr>
          <a:xfrm>
            <a:off x="14726912" y="9389364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TestTrack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5CB97-6184-B602-0CF6-512AF815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04" y="1995245"/>
            <a:ext cx="9155113" cy="80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4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E7E95-BB34-24C2-35A2-5B932B0DEE56}"/>
              </a:ext>
            </a:extLst>
          </p:cNvPr>
          <p:cNvSpPr txBox="1"/>
          <p:nvPr/>
        </p:nvSpPr>
        <p:spPr>
          <a:xfrm>
            <a:off x="-212676" y="1056460"/>
            <a:ext cx="935667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</a:t>
            </a:r>
          </a:p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Hoppscotch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Thunder Client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EBDBA-9EF2-1AC8-8D37-B5C246246A39}"/>
              </a:ext>
            </a:extLst>
          </p:cNvPr>
          <p:cNvSpPr txBox="1"/>
          <p:nvPr/>
        </p:nvSpPr>
        <p:spPr>
          <a:xfrm>
            <a:off x="9525000" y="6514921"/>
            <a:ext cx="872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32950" y="1605303"/>
            <a:ext cx="889335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Chrome </a:t>
            </a:r>
            <a:r>
              <a:rPr lang="fr-BE" sz="6000" dirty="0" err="1">
                <a:solidFill>
                  <a:schemeClr val="bg1"/>
                </a:solidFill>
              </a:rPr>
              <a:t>DevTools</a:t>
            </a:r>
            <a:endParaRPr lang="fr-BE" sz="6000" dirty="0">
              <a:solidFill>
                <a:schemeClr val="bg1"/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REST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Methods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 err="1">
                <a:solidFill>
                  <a:schemeClr val="bg1"/>
                </a:solidFill>
              </a:rPr>
              <a:t>Status</a:t>
            </a:r>
            <a:r>
              <a:rPr lang="fr-BE" sz="6000" dirty="0">
                <a:solidFill>
                  <a:schemeClr val="bg1"/>
                </a:solidFill>
              </a:rPr>
              <a:t>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>
                <a:solidFill>
                  <a:schemeClr val="bg1"/>
                </a:solidFill>
              </a:rPr>
              <a:t>JWT</a:t>
            </a:r>
            <a:endParaRPr lang="fr-BE" sz="6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Postman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Alternatives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DEMOS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4266209" y="148218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44000" y="2935120"/>
            <a:ext cx="8893353" cy="641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Open with F12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Elements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Redux</a:t>
            </a:r>
            <a:r>
              <a:rPr lang="fr-BE" sz="3200" dirty="0">
                <a:solidFill>
                  <a:schemeClr val="bg1"/>
                </a:solidFill>
              </a:rPr>
              <a:t> (plugin)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8873763" y="1610789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Tabs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5747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43D9F-FC64-4537-ED7A-3D353149B72C}"/>
              </a:ext>
            </a:extLst>
          </p:cNvPr>
          <p:cNvSpPr txBox="1"/>
          <p:nvPr/>
        </p:nvSpPr>
        <p:spPr>
          <a:xfrm>
            <a:off x="-30029" y="2064637"/>
            <a:ext cx="18271922" cy="493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Chrome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Tabs</a:t>
            </a:r>
          </a:p>
          <a:p>
            <a:pPr algn="ctr">
              <a:lnSpc>
                <a:spcPts val="9683"/>
              </a:lnSpc>
            </a:pP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chemeClr val="bg1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strike="sngStrike" dirty="0">
                <a:solidFill>
                  <a:schemeClr val="bg1"/>
                </a:solidFill>
              </a:rPr>
              <a:t>OPTIONS</a:t>
            </a:r>
            <a:endParaRPr lang="en-BE" sz="4400" strike="sngStri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610</Words>
  <Application>Microsoft Office PowerPoint</Application>
  <PresentationFormat>Custom</PresentationFormat>
  <Paragraphs>119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82</cp:revision>
  <dcterms:created xsi:type="dcterms:W3CDTF">2006-08-16T00:00:00Z</dcterms:created>
  <dcterms:modified xsi:type="dcterms:W3CDTF">2023-04-26T22:35:02Z</dcterms:modified>
  <dc:identifier>DAE4nIrG1s0</dc:identifier>
</cp:coreProperties>
</file>